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63AB5D-22D5-4EC1-A96F-84F429727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CDFA79B-4101-49D0-A49F-BBD6AA91DB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87B6F8-3AF7-495F-9977-85BDDD10E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31A7A3-DD56-4C09-BA73-266C73B2E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6F648FC-7C12-4790-829F-39A561736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57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B6F6C9-90AC-46B8-A464-948517666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DD500FD-6B3A-411B-B809-D769629DE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DD93B3E-DDC4-478D-A541-A3B7235E4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B2FB34F-FA0D-465F-BF3F-03AF38294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ADECA1F-4456-4CB4-8423-808E66B4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2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17462DC-D738-4FB9-AB9F-01325C4D2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1DF5206-D0F3-4AD8-A364-B47BB33B0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48E8A3-C866-4B34-883F-37633850C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862E31-B276-4FBA-88E7-CBD9026CE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6C0068-7865-4B15-A037-08396CDE3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639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B16542-F7F2-4F6F-9449-EDD09E504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CC3A13-E336-44A5-84A0-7F9EFFAA5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9B42CF-6FDE-450F-AD30-4A571B44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F934CE-1514-49A4-8C54-0068CF6E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C66084-C778-48C9-A268-82EDC0A1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72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974E10-F342-4E6E-84A3-1B2B05ADA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6B1EEC-2931-4C72-BBD6-4144E4F51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226E97A-0261-4F23-AF11-60B873FC2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91C0285-7BF2-41A8-9E18-F4E6F8F3F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8AF03D-AD8A-4B0F-8500-527F005C0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4031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49E3A-0B97-4D2E-B031-FD95FDA46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EDC308-F0CF-4FEA-9DC8-64EDE9E442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85FF37B-073C-4744-8E81-785CAFB89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08B41AE-E701-4000-8E09-0E176B63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827F74F-A93D-40F2-9B4C-E09859664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024550-9AAF-445F-8869-70C91231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662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68F07F-C489-4764-83A3-C18BA98C2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3114C05-AB15-4E91-A9C4-269B498CE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4C6B32C-DB78-461B-92D0-A1A3FF5BE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510716D-AC0B-4639-9E42-EBB28133F1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77DC90A-E859-464D-A26C-7B882DA63B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FBC6973-C3C4-4AB1-8DF8-49CF5AB1E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F838CF7-7BAE-4805-A8D2-ABE93E02A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4122F1C-DD97-48F0-8F53-EDF6FCB4D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9176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124689-2481-4B11-B1FB-BBDFF36FE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8AA0D0D-4165-46A7-8C64-CB820951F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46B89D-DEAA-45FB-A41D-C281A75E9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9EF4D87-C6D1-42A3-90A4-BCE81C4F3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6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5C12767-4287-4DBD-A2F4-0DD135EE9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C71281-046D-4BCA-8C96-A2650B2FD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010EEBC-766A-4957-BDEB-C5316ACF2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134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8A5AD-7EAB-44F2-9C75-AF95FB7D4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CA6528-C88A-4AAE-9CF7-44964F882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F8D1389-CDE0-4F39-86AF-44BE8615F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D9FC47F-8EF9-473B-BBF6-9197BBB78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ABA256C-2B9D-43E0-94A1-D27531E9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C4B531-68B0-4D00-8A37-98381AB1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56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198414-0A96-431D-B5CA-EE4FDBA8F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7F4FE3E-1C53-4A0A-9A12-EA0F938662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D8D1F70-7C59-4B15-8C61-9F6543668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F3C5D91-72A2-4349-B912-59A32B98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771095-8AE4-4E34-A571-F90BCAABA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722C73-A465-4D15-A185-8667FFBE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226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9D4D05E-3BEB-40FF-BF30-C260F88D4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2E0E07-8AA8-4283-A8ED-DB56EF16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511354-8AB1-41DE-806D-356637CBE8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D3CBF-282B-4761-89DE-6B5859DE17F1}" type="datetimeFigureOut">
              <a:rPr lang="nl-NL" smtClean="0"/>
              <a:t>20-7-2021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EACBCF-6C01-4F29-8223-BD67DA2948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05FF75-E033-4C17-A503-9C664BF36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7E2C8-C379-4963-8880-B55ED24251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11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74375D1C-E067-4BD1-BB86-2C90BBEB19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32" b="6"/>
          <a:stretch/>
        </p:blipFill>
        <p:spPr bwMode="auto">
          <a:xfrm>
            <a:off x="4798187" y="261242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87E4B84-055E-495A-ABF9-5815F0010C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" b="6"/>
          <a:stretch/>
        </p:blipFill>
        <p:spPr bwMode="auto">
          <a:xfrm>
            <a:off x="4793678" y="216792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87311D9D-FA74-4B51-B95E-295EDC670137}"/>
              </a:ext>
            </a:extLst>
          </p:cNvPr>
          <p:cNvSpPr txBox="1"/>
          <p:nvPr/>
        </p:nvSpPr>
        <p:spPr>
          <a:xfrm>
            <a:off x="1872052" y="2009563"/>
            <a:ext cx="32818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/>
              <a:t>Waarschuwing:</a:t>
            </a:r>
          </a:p>
          <a:p>
            <a:r>
              <a:rPr lang="nl-NL" sz="900" dirty="0"/>
              <a:t>Veroorzaakt huidirritatie.</a:t>
            </a:r>
          </a:p>
          <a:p>
            <a:r>
              <a:rPr lang="nl-NL" sz="900" dirty="0"/>
              <a:t>Kan een allergische huidreactie veroorzaken.</a:t>
            </a:r>
          </a:p>
          <a:p>
            <a:r>
              <a:rPr lang="nl-NL" sz="900" dirty="0"/>
              <a:t>Veroorzaakt ernstige oogirritatie.</a:t>
            </a:r>
          </a:p>
          <a:p>
            <a:r>
              <a:rPr lang="nl-NL" sz="900" dirty="0"/>
              <a:t>Giftig voor in het water levende organismen, met langdurige gevolgen.</a:t>
            </a:r>
          </a:p>
          <a:p>
            <a:r>
              <a:rPr lang="nl-NL" sz="900" dirty="0"/>
              <a:t>Buiten bereik van kinderen houden.</a:t>
            </a:r>
          </a:p>
          <a:p>
            <a:endParaRPr lang="nl-NL" sz="900" dirty="0"/>
          </a:p>
          <a:p>
            <a:r>
              <a:rPr lang="nl-NL" sz="900" dirty="0"/>
              <a:t>Parfum, D-</a:t>
            </a:r>
            <a:r>
              <a:rPr lang="nl-NL" sz="900" dirty="0" err="1"/>
              <a:t>Limonene</a:t>
            </a:r>
            <a:r>
              <a:rPr lang="nl-NL" sz="900" dirty="0"/>
              <a:t>, </a:t>
            </a:r>
            <a:r>
              <a:rPr lang="nl-NL" sz="900" dirty="0" err="1"/>
              <a:t>Coumarin</a:t>
            </a:r>
            <a:r>
              <a:rPr lang="nl-NL" sz="900" dirty="0"/>
              <a:t>, </a:t>
            </a:r>
            <a:r>
              <a:rPr lang="nl-NL" sz="900" dirty="0" err="1"/>
              <a:t>Alpha-isomethyl</a:t>
            </a:r>
            <a:r>
              <a:rPr lang="nl-NL" sz="900" dirty="0"/>
              <a:t> </a:t>
            </a:r>
            <a:r>
              <a:rPr lang="nl-NL" sz="900" dirty="0" err="1"/>
              <a:t>ionone</a:t>
            </a:r>
            <a:r>
              <a:rPr lang="nl-NL" sz="900" dirty="0"/>
              <a:t>, </a:t>
            </a:r>
            <a:r>
              <a:rPr lang="nl-NL" sz="900" dirty="0" err="1"/>
              <a:t>Hydroxycitronellal</a:t>
            </a:r>
            <a:r>
              <a:rPr lang="nl-NL" sz="900" dirty="0"/>
              <a:t>, </a:t>
            </a:r>
            <a:r>
              <a:rPr lang="nl-NL" sz="900" dirty="0" err="1"/>
              <a:t>Linalol</a:t>
            </a:r>
            <a:r>
              <a:rPr lang="nl-NL" sz="900" dirty="0"/>
              <a:t>, </a:t>
            </a:r>
            <a:r>
              <a:rPr lang="nl-NL" sz="900" dirty="0" err="1"/>
              <a:t>Citronellol</a:t>
            </a:r>
            <a:r>
              <a:rPr lang="nl-NL" sz="900" dirty="0"/>
              <a:t>, </a:t>
            </a:r>
            <a:r>
              <a:rPr lang="nl-NL" sz="900" dirty="0" err="1"/>
              <a:t>Citral</a:t>
            </a:r>
            <a:r>
              <a:rPr lang="nl-NL" sz="900" dirty="0"/>
              <a:t>, </a:t>
            </a:r>
            <a:r>
              <a:rPr lang="nl-NL" sz="900" dirty="0" err="1"/>
              <a:t>Geraniol</a:t>
            </a:r>
            <a:r>
              <a:rPr lang="nl-NL" sz="900" dirty="0"/>
              <a:t>, </a:t>
            </a:r>
            <a:r>
              <a:rPr lang="nl-NL" sz="900" dirty="0" err="1"/>
              <a:t>Hexyl</a:t>
            </a:r>
            <a:r>
              <a:rPr lang="nl-NL" sz="900" dirty="0"/>
              <a:t> </a:t>
            </a:r>
            <a:r>
              <a:rPr lang="nl-NL" sz="900" dirty="0" err="1"/>
              <a:t>Cinnamal</a:t>
            </a:r>
            <a:endParaRPr lang="nl-NL" sz="900" dirty="0"/>
          </a:p>
          <a:p>
            <a:endParaRPr lang="nl-NL" sz="900" dirty="0"/>
          </a:p>
          <a:p>
            <a:r>
              <a:rPr lang="nl-NL" sz="900" dirty="0" err="1"/>
              <a:t>LeccaLuggi</a:t>
            </a:r>
            <a:endParaRPr lang="nl-NL" sz="900" dirty="0"/>
          </a:p>
          <a:p>
            <a:r>
              <a:rPr lang="nl-NL" sz="900" dirty="0"/>
              <a:t>Postbus</a:t>
            </a:r>
          </a:p>
          <a:p>
            <a:r>
              <a:rPr lang="nl-NL" sz="900" dirty="0"/>
              <a:t>Tel. +31650500655</a:t>
            </a:r>
          </a:p>
          <a:p>
            <a:endParaRPr lang="nl-NL" sz="900" dirty="0"/>
          </a:p>
          <a:p>
            <a:r>
              <a:rPr lang="nl-NL" sz="900" b="1" dirty="0"/>
              <a:t>Gebruiksaanwijzing: 2 x spuiten op auto vloermat</a:t>
            </a:r>
          </a:p>
          <a:p>
            <a:endParaRPr lang="nl-NL" sz="9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5FDD07B-3EE0-4785-829F-137D51F6AE54}"/>
              </a:ext>
            </a:extLst>
          </p:cNvPr>
          <p:cNvSpPr txBox="1"/>
          <p:nvPr/>
        </p:nvSpPr>
        <p:spPr>
          <a:xfrm>
            <a:off x="1872051" y="1664869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00" dirty="0" err="1"/>
              <a:t>One</a:t>
            </a:r>
            <a:r>
              <a:rPr lang="nl-NL" sz="900" dirty="0"/>
              <a:t> </a:t>
            </a:r>
            <a:r>
              <a:rPr lang="nl-NL" sz="900" dirty="0" err="1"/>
              <a:t>Million</a:t>
            </a:r>
            <a:r>
              <a:rPr lang="nl-NL" sz="900" dirty="0"/>
              <a:t> 1-28738</a:t>
            </a:r>
          </a:p>
          <a:p>
            <a:r>
              <a:rPr lang="nl-NL" sz="900" dirty="0"/>
              <a:t>UFI: U37T-V19E-J00C-V3VD</a:t>
            </a:r>
          </a:p>
        </p:txBody>
      </p:sp>
      <p:pic>
        <p:nvPicPr>
          <p:cNvPr id="1032" name="Picture 8" descr="CD Barcode Frequently Asked Questions - UPC and ISRC Codes">
            <a:extLst>
              <a:ext uri="{FF2B5EF4-FFF2-40B4-BE49-F238E27FC236}">
                <a16:creationId xmlns:a16="http://schemas.microsoft.com/office/drawing/2014/main" id="{EBC0D19A-1794-413F-BD3A-E28C210B2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501" y="3731396"/>
            <a:ext cx="673248" cy="44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25276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74</Words>
  <Application>Microsoft Office PowerPoint</Application>
  <PresentationFormat>Breedbeeld</PresentationFormat>
  <Paragraphs>17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Monique Leeman</dc:creator>
  <cp:lastModifiedBy>Monique Leeman</cp:lastModifiedBy>
  <cp:revision>11</cp:revision>
  <dcterms:created xsi:type="dcterms:W3CDTF">2021-07-20T09:43:58Z</dcterms:created>
  <dcterms:modified xsi:type="dcterms:W3CDTF">2021-07-20T12:18:48Z</dcterms:modified>
</cp:coreProperties>
</file>